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5"/>
  </p:notesMasterIdLst>
  <p:handoutMasterIdLst>
    <p:handoutMasterId r:id="rId6"/>
  </p:handoutMasterIdLst>
  <p:sldIdLst>
    <p:sldId id="332" r:id="rId2"/>
    <p:sldId id="337" r:id="rId3"/>
    <p:sldId id="347" r:id="rId4"/>
  </p:sldIdLst>
  <p:sldSz cx="16256000" cy="9144000"/>
  <p:notesSz cx="9926638" cy="6797675"/>
  <p:defaultTextStyle>
    <a:defPPr>
      <a:defRPr lang="nl-NL"/>
    </a:defPPr>
    <a:lvl1pPr marL="0" algn="l" defTabSz="9123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6111" algn="l" defTabSz="9123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2331" algn="l" defTabSz="9123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68482" algn="l" defTabSz="9123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4650" algn="l" defTabSz="9123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0862" algn="l" defTabSz="9123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36970" algn="l" defTabSz="9123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3072" algn="l" defTabSz="9123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49171" algn="l" defTabSz="912331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rmien Wiselius" initials="H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B5E90"/>
    <a:srgbClr val="00ADB0"/>
    <a:srgbClr val="E5272E"/>
    <a:srgbClr val="50ABAE"/>
    <a:srgbClr val="6E5D94"/>
    <a:srgbClr val="FFFFFF"/>
    <a:srgbClr val="77B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6514"/>
    <p:restoredTop sz="94203"/>
  </p:normalViewPr>
  <p:slideViewPr>
    <p:cSldViewPr>
      <p:cViewPr varScale="1">
        <p:scale>
          <a:sx n="83" d="100"/>
          <a:sy n="83" d="100"/>
        </p:scale>
        <p:origin x="528" y="12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6" d="100"/>
          <a:sy n="126" d="100"/>
        </p:scale>
        <p:origin x="216" y="32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4-22T12:50:10.519" idx="2">
    <p:pos x="9727" y="1624"/>
    <p:text>nieuw plaatje maken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220" cy="34106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l">
              <a:defRPr sz="8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22510" y="0"/>
            <a:ext cx="4302189" cy="34106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r">
              <a:defRPr sz="800"/>
            </a:lvl1pPr>
          </a:lstStyle>
          <a:p>
            <a:fld id="{65689CBF-78A4-1F41-9B13-2E287DC34631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220" cy="34106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l">
              <a:defRPr sz="8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22510" y="6456612"/>
            <a:ext cx="4302189" cy="34106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r">
              <a:defRPr sz="800"/>
            </a:lvl1pPr>
          </a:lstStyle>
          <a:p>
            <a:fld id="{6D2248FE-5EB8-D04B-8D3D-499A6ECA8A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2699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220" cy="34106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l">
              <a:defRPr sz="8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22510" y="0"/>
            <a:ext cx="4302189" cy="341064"/>
          </a:xfrm>
          <a:prstGeom prst="rect">
            <a:avLst/>
          </a:prstGeom>
        </p:spPr>
        <p:txBody>
          <a:bodyPr vert="horz" lIns="60204" tIns="30102" rIns="60204" bIns="30102" rtlCol="0"/>
          <a:lstStyle>
            <a:lvl1pPr algn="r">
              <a:defRPr sz="800"/>
            </a:lvl1pPr>
          </a:lstStyle>
          <a:p>
            <a:fld id="{584A89A0-DF7C-F544-B28A-DD8DD60E5CB8}" type="datetimeFigureOut">
              <a:rPr lang="nl-NL" smtClean="0"/>
              <a:t>24-6-2021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0204" tIns="30102" rIns="60204" bIns="30102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60204" tIns="30102" rIns="60204" bIns="30102" rtlCol="0"/>
          <a:lstStyle/>
          <a:p>
            <a:r>
              <a:rPr lang="nl-NL"/>
              <a:t>Tekststijl van het model bewerken
Tweede niveau
Derde niveau
Vierde niveau
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220" cy="34106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l">
              <a:defRPr sz="8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22510" y="6456612"/>
            <a:ext cx="4302189" cy="341064"/>
          </a:xfrm>
          <a:prstGeom prst="rect">
            <a:avLst/>
          </a:prstGeom>
        </p:spPr>
        <p:txBody>
          <a:bodyPr vert="horz" lIns="60204" tIns="30102" rIns="60204" bIns="30102" rtlCol="0" anchor="b"/>
          <a:lstStyle>
            <a:lvl1pPr algn="r">
              <a:defRPr sz="800"/>
            </a:lvl1pPr>
          </a:lstStyle>
          <a:p>
            <a:fld id="{3E601463-A7B4-3445-9537-2B1F459802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65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3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111" algn="l" defTabSz="9123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2331" algn="l" defTabSz="9123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68482" algn="l" defTabSz="9123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4650" algn="l" defTabSz="9123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0862" algn="l" defTabSz="9123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36970" algn="l" defTabSz="9123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3072" algn="l" defTabSz="9123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49171" algn="l" defTabSz="91233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19200" y="2840636"/>
            <a:ext cx="13817600" cy="196003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438400" y="5181600"/>
            <a:ext cx="113792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47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49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4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99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23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48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73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98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000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4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11785600" y="366253"/>
            <a:ext cx="3657600" cy="7802033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12801" y="366253"/>
            <a:ext cx="10701867" cy="7802033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062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65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682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842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4112" y="5875867"/>
            <a:ext cx="13817600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84112" y="3875631"/>
            <a:ext cx="13817600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479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4959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438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89918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2394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3487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07353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79836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95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12800" y="2133623"/>
            <a:ext cx="7179733" cy="6034617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263468" y="2133623"/>
            <a:ext cx="7179733" cy="6034617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8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12803" y="2046817"/>
            <a:ext cx="7182556" cy="853016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24797" indent="0">
              <a:buNone/>
              <a:defRPr sz="3200" b="1"/>
            </a:lvl2pPr>
            <a:lvl3pPr marL="1449590" indent="0">
              <a:buNone/>
              <a:defRPr sz="2900" b="1"/>
            </a:lvl3pPr>
            <a:lvl4pPr marL="2174386" indent="0">
              <a:buNone/>
              <a:defRPr sz="2500" b="1"/>
            </a:lvl4pPr>
            <a:lvl5pPr marL="2899182" indent="0">
              <a:buNone/>
              <a:defRPr sz="2500" b="1"/>
            </a:lvl5pPr>
            <a:lvl6pPr marL="3623944" indent="0">
              <a:buNone/>
              <a:defRPr sz="2500" b="1"/>
            </a:lvl6pPr>
            <a:lvl7pPr marL="4348770" indent="0">
              <a:buNone/>
              <a:defRPr sz="2500" b="1"/>
            </a:lvl7pPr>
            <a:lvl8pPr marL="5073534" indent="0">
              <a:buNone/>
              <a:defRPr sz="2500" b="1"/>
            </a:lvl8pPr>
            <a:lvl9pPr marL="5798362" indent="0">
              <a:buNone/>
              <a:defRPr sz="25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12803" y="2899833"/>
            <a:ext cx="7182556" cy="5268384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8257825" y="2046817"/>
            <a:ext cx="7185379" cy="853016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24797" indent="0">
              <a:buNone/>
              <a:defRPr sz="3200" b="1"/>
            </a:lvl2pPr>
            <a:lvl3pPr marL="1449590" indent="0">
              <a:buNone/>
              <a:defRPr sz="2900" b="1"/>
            </a:lvl3pPr>
            <a:lvl4pPr marL="2174386" indent="0">
              <a:buNone/>
              <a:defRPr sz="2500" b="1"/>
            </a:lvl4pPr>
            <a:lvl5pPr marL="2899182" indent="0">
              <a:buNone/>
              <a:defRPr sz="2500" b="1"/>
            </a:lvl5pPr>
            <a:lvl6pPr marL="3623944" indent="0">
              <a:buNone/>
              <a:defRPr sz="2500" b="1"/>
            </a:lvl6pPr>
            <a:lvl7pPr marL="4348770" indent="0">
              <a:buNone/>
              <a:defRPr sz="2500" b="1"/>
            </a:lvl7pPr>
            <a:lvl8pPr marL="5073534" indent="0">
              <a:buNone/>
              <a:defRPr sz="2500" b="1"/>
            </a:lvl8pPr>
            <a:lvl9pPr marL="5798362" indent="0">
              <a:buNone/>
              <a:defRPr sz="25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8257825" y="2899833"/>
            <a:ext cx="7185379" cy="5268384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30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901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4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1" y="364067"/>
            <a:ext cx="534811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55647" y="364135"/>
            <a:ext cx="9087556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12801" y="1913535"/>
            <a:ext cx="5348112" cy="6254751"/>
          </a:xfrm>
        </p:spPr>
        <p:txBody>
          <a:bodyPr/>
          <a:lstStyle>
            <a:lvl1pPr marL="0" indent="0">
              <a:buNone/>
              <a:defRPr sz="2300"/>
            </a:lvl1pPr>
            <a:lvl2pPr marL="724797" indent="0">
              <a:buNone/>
              <a:defRPr sz="1900"/>
            </a:lvl2pPr>
            <a:lvl3pPr marL="1449590" indent="0">
              <a:buNone/>
              <a:defRPr sz="1600"/>
            </a:lvl3pPr>
            <a:lvl4pPr marL="2174386" indent="0">
              <a:buNone/>
              <a:defRPr sz="1500"/>
            </a:lvl4pPr>
            <a:lvl5pPr marL="2899182" indent="0">
              <a:buNone/>
              <a:defRPr sz="1500"/>
            </a:lvl5pPr>
            <a:lvl6pPr marL="3623944" indent="0">
              <a:buNone/>
              <a:defRPr sz="1500"/>
            </a:lvl6pPr>
            <a:lvl7pPr marL="4348770" indent="0">
              <a:buNone/>
              <a:defRPr sz="1500"/>
            </a:lvl7pPr>
            <a:lvl8pPr marL="5073534" indent="0">
              <a:buNone/>
              <a:defRPr sz="1500"/>
            </a:lvl8pPr>
            <a:lvl9pPr marL="5798362" indent="0">
              <a:buNone/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2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86291" y="6400801"/>
            <a:ext cx="9753600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186291" y="817033"/>
            <a:ext cx="9753600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4797" indent="0">
              <a:buNone/>
              <a:defRPr sz="4400"/>
            </a:lvl2pPr>
            <a:lvl3pPr marL="1449590" indent="0">
              <a:buNone/>
              <a:defRPr sz="3900"/>
            </a:lvl3pPr>
            <a:lvl4pPr marL="2174386" indent="0">
              <a:buNone/>
              <a:defRPr sz="3200"/>
            </a:lvl4pPr>
            <a:lvl5pPr marL="2899182" indent="0">
              <a:buNone/>
              <a:defRPr sz="3200"/>
            </a:lvl5pPr>
            <a:lvl6pPr marL="3623944" indent="0">
              <a:buNone/>
              <a:defRPr sz="3200"/>
            </a:lvl6pPr>
            <a:lvl7pPr marL="4348770" indent="0">
              <a:buNone/>
              <a:defRPr sz="3200"/>
            </a:lvl7pPr>
            <a:lvl8pPr marL="5073534" indent="0">
              <a:buNone/>
              <a:defRPr sz="3200"/>
            </a:lvl8pPr>
            <a:lvl9pPr marL="5798362" indent="0">
              <a:buNone/>
              <a:defRPr sz="32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186291" y="7156452"/>
            <a:ext cx="9753600" cy="1073149"/>
          </a:xfrm>
        </p:spPr>
        <p:txBody>
          <a:bodyPr/>
          <a:lstStyle>
            <a:lvl1pPr marL="0" indent="0">
              <a:buNone/>
              <a:defRPr sz="2300"/>
            </a:lvl1pPr>
            <a:lvl2pPr marL="724797" indent="0">
              <a:buNone/>
              <a:defRPr sz="1900"/>
            </a:lvl2pPr>
            <a:lvl3pPr marL="1449590" indent="0">
              <a:buNone/>
              <a:defRPr sz="1600"/>
            </a:lvl3pPr>
            <a:lvl4pPr marL="2174386" indent="0">
              <a:buNone/>
              <a:defRPr sz="1500"/>
            </a:lvl4pPr>
            <a:lvl5pPr marL="2899182" indent="0">
              <a:buNone/>
              <a:defRPr sz="1500"/>
            </a:lvl5pPr>
            <a:lvl6pPr marL="3623944" indent="0">
              <a:buNone/>
              <a:defRPr sz="1500"/>
            </a:lvl6pPr>
            <a:lvl7pPr marL="4348770" indent="0">
              <a:buNone/>
              <a:defRPr sz="1500"/>
            </a:lvl7pPr>
            <a:lvl8pPr marL="5073534" indent="0">
              <a:buNone/>
              <a:defRPr sz="1500"/>
            </a:lvl8pPr>
            <a:lvl9pPr marL="5798362" indent="0">
              <a:buNone/>
              <a:defRPr sz="15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690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12800" y="366184"/>
            <a:ext cx="14630400" cy="1524000"/>
          </a:xfrm>
          <a:prstGeom prst="rect">
            <a:avLst/>
          </a:prstGeom>
        </p:spPr>
        <p:txBody>
          <a:bodyPr vert="horz" lIns="144939" tIns="72502" rIns="144939" bIns="72502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12800" y="2133623"/>
            <a:ext cx="14630400" cy="6034617"/>
          </a:xfrm>
          <a:prstGeom prst="rect">
            <a:avLst/>
          </a:prstGeom>
        </p:spPr>
        <p:txBody>
          <a:bodyPr vert="horz" lIns="144939" tIns="72502" rIns="144939" bIns="72502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2801" y="8475202"/>
            <a:ext cx="3793067" cy="486833"/>
          </a:xfrm>
          <a:prstGeom prst="rect">
            <a:avLst/>
          </a:prstGeom>
        </p:spPr>
        <p:txBody>
          <a:bodyPr vert="horz" lIns="144939" tIns="72502" rIns="144939" bIns="72502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4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3244"/>
              <a:t>6/24/2021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554136" y="8475202"/>
            <a:ext cx="5147733" cy="486833"/>
          </a:xfrm>
          <a:prstGeom prst="rect">
            <a:avLst/>
          </a:prstGeom>
        </p:spPr>
        <p:txBody>
          <a:bodyPr vert="horz" lIns="144939" tIns="72502" rIns="144939" bIns="72502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44"/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650133" y="8475202"/>
            <a:ext cx="3793067" cy="486833"/>
          </a:xfrm>
          <a:prstGeom prst="rect">
            <a:avLst/>
          </a:prstGeom>
        </p:spPr>
        <p:txBody>
          <a:bodyPr vert="horz" lIns="144939" tIns="72502" rIns="144939" bIns="72502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44"/>
            <a:fld id="{B6F15528-21DE-4FAA-801E-634DDDAF4B2B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 defTabSz="913244"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28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</p:sldLayoutIdLst>
  <p:txStyles>
    <p:titleStyle>
      <a:lvl1pPr algn="ctr" defTabSz="1449590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3605" indent="-543605" algn="l" defTabSz="1449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77789" indent="-452959" algn="l" defTabSz="144959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1972" indent="-362446" algn="l" defTabSz="1449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36735" indent="-362446" algn="l" defTabSz="144959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1562" indent="-362446" algn="l" defTabSz="1449590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86327" indent="-362446" algn="l" defTabSz="1449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11133" indent="-362446" algn="l" defTabSz="1449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35916" indent="-362446" algn="l" defTabSz="1449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60711" indent="-362446" algn="l" defTabSz="144959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44959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4797" algn="l" defTabSz="144959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49590" algn="l" defTabSz="144959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4386" algn="l" defTabSz="144959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899182" algn="l" defTabSz="144959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23944" algn="l" defTabSz="144959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48770" algn="l" defTabSz="144959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73534" algn="l" defTabSz="144959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798362" algn="l" defTabSz="1449590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8DD41F17-997D-EF49-8355-A33DCDB2DA2E}"/>
              </a:ext>
            </a:extLst>
          </p:cNvPr>
          <p:cNvSpPr/>
          <p:nvPr/>
        </p:nvSpPr>
        <p:spPr>
          <a:xfrm>
            <a:off x="3131200" y="1537839"/>
            <a:ext cx="13124800" cy="976764"/>
          </a:xfrm>
          <a:prstGeom prst="rect">
            <a:avLst/>
          </a:prstGeom>
          <a:solidFill>
            <a:srgbClr val="00ADB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38" tIns="45718" rIns="91338" bIns="45718" rtlCol="0" anchor="ctr"/>
          <a:lstStyle/>
          <a:p>
            <a:pPr algn="ctr" defTabSz="913244"/>
            <a:endParaRPr lang="nl-NL" sz="1900">
              <a:solidFill>
                <a:prstClr val="white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8CC0C72C-1765-EA45-BD50-57F668AF3D9E}"/>
              </a:ext>
            </a:extLst>
          </p:cNvPr>
          <p:cNvSpPr txBox="1"/>
          <p:nvPr/>
        </p:nvSpPr>
        <p:spPr>
          <a:xfrm>
            <a:off x="3679659" y="1715869"/>
            <a:ext cx="11734800" cy="4524311"/>
          </a:xfrm>
          <a:prstGeom prst="rect">
            <a:avLst/>
          </a:prstGeom>
        </p:spPr>
        <p:txBody>
          <a:bodyPr wrap="square" lIns="91338" tIns="45718" rIns="91338" bIns="45718" rtlCol="0">
            <a:spAutoFit/>
          </a:bodyPr>
          <a:lstStyle/>
          <a:p>
            <a:pPr algn="ctr" defTabSz="913244"/>
            <a:r>
              <a:rPr lang="nl-NL" sz="4800" b="1" dirty="0" err="1">
                <a:solidFill>
                  <a:prstClr val="white"/>
                </a:solidFill>
              </a:rPr>
              <a:t>Governance</a:t>
            </a:r>
            <a:r>
              <a:rPr lang="nl-NL" sz="4800" b="1" dirty="0">
                <a:solidFill>
                  <a:prstClr val="white"/>
                </a:solidFill>
              </a:rPr>
              <a:t> </a:t>
            </a:r>
          </a:p>
          <a:p>
            <a:pPr algn="ctr" defTabSz="913244"/>
            <a:r>
              <a:rPr lang="nl-NL" sz="4800" b="1" dirty="0">
                <a:solidFill>
                  <a:prstClr val="white"/>
                </a:solidFill>
              </a:rPr>
              <a:t>Modulaire Gemeenschappelijke Regeling Sociaal Domein Centraal Gelderland</a:t>
            </a:r>
          </a:p>
          <a:p>
            <a:pPr algn="ctr" defTabSz="913244"/>
            <a:endParaRPr lang="nl-NL" sz="4800" b="1" dirty="0">
              <a:solidFill>
                <a:prstClr val="white"/>
              </a:solidFill>
            </a:endParaRPr>
          </a:p>
          <a:p>
            <a:pPr algn="ctr" defTabSz="913244"/>
            <a:endParaRPr lang="nl-NL" sz="4800" b="1" dirty="0">
              <a:solidFill>
                <a:prstClr val="white"/>
              </a:solidFill>
            </a:endParaRPr>
          </a:p>
          <a:p>
            <a:pPr algn="ctr" defTabSz="913244"/>
            <a:endParaRPr lang="nl-NL" sz="4800" b="1" dirty="0">
              <a:solidFill>
                <a:prstClr val="white"/>
              </a:solidFill>
            </a:endParaRPr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8A014000-93A4-DF42-83B3-A066D6BDDCAB}"/>
              </a:ext>
            </a:extLst>
          </p:cNvPr>
          <p:cNvCxnSpPr/>
          <p:nvPr/>
        </p:nvCxnSpPr>
        <p:spPr>
          <a:xfrm>
            <a:off x="714004" y="2514600"/>
            <a:ext cx="1872600" cy="0"/>
          </a:xfrm>
          <a:prstGeom prst="line">
            <a:avLst/>
          </a:prstGeom>
          <a:ln w="38100">
            <a:solidFill>
              <a:srgbClr val="00A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F601227B-8F9D-AE47-A6D9-159A1E8EC357}"/>
              </a:ext>
            </a:extLst>
          </p:cNvPr>
          <p:cNvCxnSpPr>
            <a:cxnSpLocks/>
          </p:cNvCxnSpPr>
          <p:nvPr/>
        </p:nvCxnSpPr>
        <p:spPr>
          <a:xfrm>
            <a:off x="2881775" y="2512903"/>
            <a:ext cx="13124800" cy="0"/>
          </a:xfrm>
          <a:prstGeom prst="line">
            <a:avLst/>
          </a:prstGeom>
          <a:ln w="38100">
            <a:solidFill>
              <a:srgbClr val="00A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>
            <a:extLst>
              <a:ext uri="{FF2B5EF4-FFF2-40B4-BE49-F238E27FC236}">
                <a16:creationId xmlns:a16="http://schemas.microsoft.com/office/drawing/2014/main" id="{8C016F87-0EDA-974F-A503-E9E87D1C8F32}"/>
              </a:ext>
            </a:extLst>
          </p:cNvPr>
          <p:cNvSpPr txBox="1"/>
          <p:nvPr/>
        </p:nvSpPr>
        <p:spPr>
          <a:xfrm rot="5400000">
            <a:off x="-3298030" y="3261297"/>
            <a:ext cx="9677403" cy="2088000"/>
          </a:xfrm>
          <a:prstGeom prst="rect">
            <a:avLst/>
          </a:prstGeom>
          <a:solidFill>
            <a:schemeClr val="bg1">
              <a:alpha val="45000"/>
            </a:schemeClr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DE9B7588-B80E-5B49-B315-69FAC307FB4F}"/>
              </a:ext>
            </a:extLst>
          </p:cNvPr>
          <p:cNvGrpSpPr/>
          <p:nvPr/>
        </p:nvGrpSpPr>
        <p:grpSpPr>
          <a:xfrm>
            <a:off x="606372" y="7543801"/>
            <a:ext cx="2088001" cy="1348151"/>
            <a:chOff x="606304" y="7175653"/>
            <a:chExt cx="2088001" cy="1348151"/>
          </a:xfrm>
        </p:grpSpPr>
        <p:pic>
          <p:nvPicPr>
            <p:cNvPr id="38" name="Afbeelding 37">
              <a:extLst>
                <a:ext uri="{FF2B5EF4-FFF2-40B4-BE49-F238E27FC236}">
                  <a16:creationId xmlns:a16="http://schemas.microsoft.com/office/drawing/2014/main" id="{62C5BFB4-9672-BF4F-9A19-82565F62A8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4004" y="7175653"/>
              <a:ext cx="1808498" cy="1053220"/>
            </a:xfrm>
            <a:prstGeom prst="rect">
              <a:avLst/>
            </a:prstGeom>
          </p:spPr>
        </p:pic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DD3D6428-28FB-8F45-BD23-3D3FC63D93FE}"/>
                </a:ext>
              </a:extLst>
            </p:cNvPr>
            <p:cNvSpPr txBox="1"/>
            <p:nvPr/>
          </p:nvSpPr>
          <p:spPr>
            <a:xfrm>
              <a:off x="606304" y="8246805"/>
              <a:ext cx="2088001" cy="276999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algn="ctr" defTabSz="913244"/>
              <a:r>
                <a:rPr lang="nl-NL" sz="1200" dirty="0">
                  <a:solidFill>
                    <a:prstClr val="white"/>
                  </a:solidFill>
                  <a:latin typeface="PT Sans Narrow" panose="020B0506020203020204" pitchFamily="34" charset="77"/>
                </a:rPr>
                <a:t>sociaal domein centraal Gelderland</a:t>
              </a:r>
            </a:p>
          </p:txBody>
        </p:sp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A395ED84-D52F-C44E-A207-78F304939898}"/>
              </a:ext>
            </a:extLst>
          </p:cNvPr>
          <p:cNvSpPr txBox="1"/>
          <p:nvPr/>
        </p:nvSpPr>
        <p:spPr>
          <a:xfrm>
            <a:off x="714071" y="2773045"/>
            <a:ext cx="9454863" cy="677104"/>
          </a:xfrm>
          <a:prstGeom prst="rect">
            <a:avLst/>
          </a:prstGeom>
        </p:spPr>
        <p:txBody>
          <a:bodyPr wrap="square" lIns="91338" tIns="45718" rIns="91338" bIns="45718" rtlCol="0">
            <a:spAutoFit/>
          </a:bodyPr>
          <a:lstStyle/>
          <a:p>
            <a:pPr defTabSz="913244"/>
            <a:r>
              <a:rPr lang="nl-NL" sz="1900" dirty="0">
                <a:solidFill>
                  <a:prstClr val="white"/>
                </a:solidFill>
              </a:rPr>
              <a:t>24 juni 2021</a:t>
            </a:r>
          </a:p>
          <a:p>
            <a:pPr defTabSz="913244"/>
            <a:endParaRPr lang="nl-NL" sz="1900" dirty="0">
              <a:solidFill>
                <a:prstClr val="white"/>
              </a:solidFill>
              <a:latin typeface="PT Sans Narrow" panose="020B0506020203020204" pitchFamily="34" charset="77"/>
            </a:endParaRP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936" y="4439831"/>
            <a:ext cx="6553200" cy="4526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95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kstvak 18">
            <a:extLst>
              <a:ext uri="{FF2B5EF4-FFF2-40B4-BE49-F238E27FC236}">
                <a16:creationId xmlns:a16="http://schemas.microsoft.com/office/drawing/2014/main" id="{8C016F87-0EDA-974F-A503-E9E87D1C8F32}"/>
              </a:ext>
            </a:extLst>
          </p:cNvPr>
          <p:cNvSpPr txBox="1"/>
          <p:nvPr/>
        </p:nvSpPr>
        <p:spPr>
          <a:xfrm rot="5400000">
            <a:off x="-3262720" y="3250987"/>
            <a:ext cx="9677403" cy="2088000"/>
          </a:xfrm>
          <a:prstGeom prst="rect">
            <a:avLst/>
          </a:prstGeom>
          <a:solidFill>
            <a:schemeClr val="bg1">
              <a:alpha val="45000"/>
            </a:schemeClr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DD41F17-997D-EF49-8355-A33DCDB2DA2E}"/>
              </a:ext>
            </a:extLst>
          </p:cNvPr>
          <p:cNvSpPr/>
          <p:nvPr/>
        </p:nvSpPr>
        <p:spPr>
          <a:xfrm>
            <a:off x="3251200" y="1524000"/>
            <a:ext cx="12724988" cy="1019680"/>
          </a:xfrm>
          <a:prstGeom prst="rect">
            <a:avLst/>
          </a:prstGeom>
          <a:solidFill>
            <a:srgbClr val="00ADB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38" tIns="45718" rIns="91338" bIns="45718" rtlCol="0" anchor="ctr"/>
          <a:lstStyle/>
          <a:p>
            <a:pPr algn="ctr" defTabSz="913244"/>
            <a:endParaRPr lang="nl-NL" sz="1900">
              <a:solidFill>
                <a:prstClr val="white"/>
              </a:solidFill>
            </a:endParaRPr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8CC0C72C-1765-EA45-BD50-57F668AF3D9E}"/>
              </a:ext>
            </a:extLst>
          </p:cNvPr>
          <p:cNvSpPr txBox="1"/>
          <p:nvPr/>
        </p:nvSpPr>
        <p:spPr>
          <a:xfrm>
            <a:off x="3679659" y="1715871"/>
            <a:ext cx="11734800" cy="2308324"/>
          </a:xfrm>
          <a:prstGeom prst="rect">
            <a:avLst/>
          </a:prstGeom>
        </p:spPr>
        <p:txBody>
          <a:bodyPr wrap="square" lIns="91338" tIns="45718" rIns="91338" bIns="45718" rtlCol="0">
            <a:spAutoFit/>
          </a:bodyPr>
          <a:lstStyle/>
          <a:p>
            <a:pPr algn="ctr" defTabSz="913244"/>
            <a:r>
              <a:rPr lang="nl-NL" sz="4800" b="1" dirty="0">
                <a:solidFill>
                  <a:prstClr val="white"/>
                </a:solidFill>
              </a:rPr>
              <a:t>Ontwikkeling tot huidige </a:t>
            </a:r>
            <a:r>
              <a:rPr lang="nl-NL" sz="4800" b="1" dirty="0" err="1">
                <a:solidFill>
                  <a:prstClr val="white"/>
                </a:solidFill>
              </a:rPr>
              <a:t>Governance</a:t>
            </a:r>
            <a:endParaRPr lang="nl-NL" sz="4800" b="1" dirty="0">
              <a:solidFill>
                <a:prstClr val="white"/>
              </a:solidFill>
            </a:endParaRPr>
          </a:p>
          <a:p>
            <a:pPr algn="just" defTabSz="913244"/>
            <a:endParaRPr lang="nl-NL" sz="4800" b="1" dirty="0">
              <a:solidFill>
                <a:prstClr val="white"/>
              </a:solidFill>
            </a:endParaRPr>
          </a:p>
          <a:p>
            <a:pPr algn="ctr" defTabSz="913244"/>
            <a:endParaRPr lang="nl-NL" sz="4800" b="1" dirty="0">
              <a:solidFill>
                <a:prstClr val="white"/>
              </a:solidFill>
            </a:endParaRPr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8A014000-93A4-DF42-83B3-A066D6BDDCAB}"/>
              </a:ext>
            </a:extLst>
          </p:cNvPr>
          <p:cNvCxnSpPr/>
          <p:nvPr/>
        </p:nvCxnSpPr>
        <p:spPr>
          <a:xfrm>
            <a:off x="714004" y="2514600"/>
            <a:ext cx="1872600" cy="0"/>
          </a:xfrm>
          <a:prstGeom prst="line">
            <a:avLst/>
          </a:prstGeom>
          <a:ln w="38100">
            <a:solidFill>
              <a:srgbClr val="00A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F601227B-8F9D-AE47-A6D9-159A1E8EC357}"/>
              </a:ext>
            </a:extLst>
          </p:cNvPr>
          <p:cNvCxnSpPr>
            <a:cxnSpLocks/>
          </p:cNvCxnSpPr>
          <p:nvPr/>
        </p:nvCxnSpPr>
        <p:spPr>
          <a:xfrm>
            <a:off x="2794000" y="2545539"/>
            <a:ext cx="13124800" cy="0"/>
          </a:xfrm>
          <a:prstGeom prst="line">
            <a:avLst/>
          </a:prstGeom>
          <a:ln w="38100">
            <a:solidFill>
              <a:srgbClr val="00A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ep 1">
            <a:extLst>
              <a:ext uri="{FF2B5EF4-FFF2-40B4-BE49-F238E27FC236}">
                <a16:creationId xmlns:a16="http://schemas.microsoft.com/office/drawing/2014/main" id="{DE9B7588-B80E-5B49-B315-69FAC307FB4F}"/>
              </a:ext>
            </a:extLst>
          </p:cNvPr>
          <p:cNvGrpSpPr/>
          <p:nvPr/>
        </p:nvGrpSpPr>
        <p:grpSpPr>
          <a:xfrm>
            <a:off x="606372" y="7543801"/>
            <a:ext cx="2088001" cy="1348151"/>
            <a:chOff x="606304" y="7175653"/>
            <a:chExt cx="2088001" cy="1348151"/>
          </a:xfrm>
        </p:grpSpPr>
        <p:pic>
          <p:nvPicPr>
            <p:cNvPr id="38" name="Afbeelding 37">
              <a:extLst>
                <a:ext uri="{FF2B5EF4-FFF2-40B4-BE49-F238E27FC236}">
                  <a16:creationId xmlns:a16="http://schemas.microsoft.com/office/drawing/2014/main" id="{62C5BFB4-9672-BF4F-9A19-82565F62A8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4004" y="7175653"/>
              <a:ext cx="1808498" cy="1053220"/>
            </a:xfrm>
            <a:prstGeom prst="rect">
              <a:avLst/>
            </a:prstGeom>
          </p:spPr>
        </p:pic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DD3D6428-28FB-8F45-BD23-3D3FC63D93FE}"/>
                </a:ext>
              </a:extLst>
            </p:cNvPr>
            <p:cNvSpPr txBox="1"/>
            <p:nvPr/>
          </p:nvSpPr>
          <p:spPr>
            <a:xfrm>
              <a:off x="606304" y="8246805"/>
              <a:ext cx="2088001" cy="276999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algn="ctr" defTabSz="913244"/>
              <a:r>
                <a:rPr lang="nl-NL" sz="1200" dirty="0">
                  <a:solidFill>
                    <a:prstClr val="white"/>
                  </a:solidFill>
                  <a:latin typeface="PT Sans Narrow" panose="020B0506020203020204" pitchFamily="34" charset="77"/>
                </a:rPr>
                <a:t>sociaal domein centraal Gelderland</a:t>
              </a:r>
            </a:p>
          </p:txBody>
        </p:sp>
      </p:grp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5006" y="2578125"/>
            <a:ext cx="11657375" cy="6555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5919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kstvak 17">
            <a:extLst>
              <a:ext uri="{FF2B5EF4-FFF2-40B4-BE49-F238E27FC236}">
                <a16:creationId xmlns:a16="http://schemas.microsoft.com/office/drawing/2014/main" id="{8C016F87-0EDA-974F-A503-E9E87D1C8F32}"/>
              </a:ext>
            </a:extLst>
          </p:cNvPr>
          <p:cNvSpPr txBox="1"/>
          <p:nvPr/>
        </p:nvSpPr>
        <p:spPr>
          <a:xfrm rot="5400000">
            <a:off x="-3188397" y="3261296"/>
            <a:ext cx="9677403" cy="2088000"/>
          </a:xfrm>
          <a:prstGeom prst="rect">
            <a:avLst/>
          </a:prstGeom>
          <a:solidFill>
            <a:schemeClr val="bg1">
              <a:alpha val="45000"/>
            </a:schemeClr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8DD41F17-997D-EF49-8355-A33DCDB2DA2E}"/>
              </a:ext>
            </a:extLst>
          </p:cNvPr>
          <p:cNvSpPr/>
          <p:nvPr/>
        </p:nvSpPr>
        <p:spPr>
          <a:xfrm>
            <a:off x="3131200" y="838205"/>
            <a:ext cx="13124800" cy="761996"/>
          </a:xfrm>
          <a:prstGeom prst="rect">
            <a:avLst/>
          </a:prstGeom>
          <a:solidFill>
            <a:srgbClr val="00ADB0">
              <a:alpha val="5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38" tIns="45718" rIns="91338" bIns="45718" rtlCol="0" anchor="ctr"/>
          <a:lstStyle/>
          <a:p>
            <a:pPr algn="ctr" defTabSz="913244"/>
            <a:endParaRPr lang="nl-NL" sz="1900">
              <a:solidFill>
                <a:prstClr val="white"/>
              </a:solidFill>
            </a:endParaRPr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8A014000-93A4-DF42-83B3-A066D6BDDCAB}"/>
              </a:ext>
            </a:extLst>
          </p:cNvPr>
          <p:cNvCxnSpPr/>
          <p:nvPr/>
        </p:nvCxnSpPr>
        <p:spPr>
          <a:xfrm>
            <a:off x="714004" y="2514600"/>
            <a:ext cx="1872600" cy="0"/>
          </a:xfrm>
          <a:prstGeom prst="line">
            <a:avLst/>
          </a:prstGeom>
          <a:ln w="38100">
            <a:solidFill>
              <a:srgbClr val="00A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F601227B-8F9D-AE47-A6D9-159A1E8EC357}"/>
              </a:ext>
            </a:extLst>
          </p:cNvPr>
          <p:cNvCxnSpPr>
            <a:cxnSpLocks/>
          </p:cNvCxnSpPr>
          <p:nvPr/>
        </p:nvCxnSpPr>
        <p:spPr>
          <a:xfrm>
            <a:off x="2881775" y="2505291"/>
            <a:ext cx="13124800" cy="0"/>
          </a:xfrm>
          <a:prstGeom prst="line">
            <a:avLst/>
          </a:prstGeom>
          <a:ln w="38100">
            <a:solidFill>
              <a:srgbClr val="00AD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ep 1">
            <a:extLst>
              <a:ext uri="{FF2B5EF4-FFF2-40B4-BE49-F238E27FC236}">
                <a16:creationId xmlns:a16="http://schemas.microsoft.com/office/drawing/2014/main" id="{DE9B7588-B80E-5B49-B315-69FAC307FB4F}"/>
              </a:ext>
            </a:extLst>
          </p:cNvPr>
          <p:cNvGrpSpPr/>
          <p:nvPr/>
        </p:nvGrpSpPr>
        <p:grpSpPr>
          <a:xfrm>
            <a:off x="606372" y="7543801"/>
            <a:ext cx="2088001" cy="1348151"/>
            <a:chOff x="606304" y="7175653"/>
            <a:chExt cx="2088001" cy="1348151"/>
          </a:xfrm>
        </p:grpSpPr>
        <p:pic>
          <p:nvPicPr>
            <p:cNvPr id="38" name="Afbeelding 37">
              <a:extLst>
                <a:ext uri="{FF2B5EF4-FFF2-40B4-BE49-F238E27FC236}">
                  <a16:creationId xmlns:a16="http://schemas.microsoft.com/office/drawing/2014/main" id="{62C5BFB4-9672-BF4F-9A19-82565F62A8B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4004" y="7175653"/>
              <a:ext cx="1808498" cy="1053220"/>
            </a:xfrm>
            <a:prstGeom prst="rect">
              <a:avLst/>
            </a:prstGeom>
          </p:spPr>
        </p:pic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DD3D6428-28FB-8F45-BD23-3D3FC63D93FE}"/>
                </a:ext>
              </a:extLst>
            </p:cNvPr>
            <p:cNvSpPr txBox="1"/>
            <p:nvPr/>
          </p:nvSpPr>
          <p:spPr>
            <a:xfrm>
              <a:off x="606304" y="8246805"/>
              <a:ext cx="2088001" cy="276999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pPr algn="ctr" defTabSz="913244"/>
              <a:r>
                <a:rPr lang="nl-NL" sz="1200" dirty="0">
                  <a:solidFill>
                    <a:prstClr val="white"/>
                  </a:solidFill>
                  <a:latin typeface="PT Sans Narrow" panose="020B0506020203020204" pitchFamily="34" charset="77"/>
                </a:rPr>
                <a:t>sociaal domein centraal Gelderland</a:t>
              </a:r>
            </a:p>
          </p:txBody>
        </p:sp>
      </p:grpSp>
      <p:sp>
        <p:nvSpPr>
          <p:cNvPr id="14" name="Tekstvak 13">
            <a:extLst>
              <a:ext uri="{FF2B5EF4-FFF2-40B4-BE49-F238E27FC236}">
                <a16:creationId xmlns:a16="http://schemas.microsoft.com/office/drawing/2014/main" id="{A395ED84-D52F-C44E-A207-78F304939898}"/>
              </a:ext>
            </a:extLst>
          </p:cNvPr>
          <p:cNvSpPr txBox="1"/>
          <p:nvPr/>
        </p:nvSpPr>
        <p:spPr>
          <a:xfrm>
            <a:off x="714071" y="2773045"/>
            <a:ext cx="9454863" cy="677104"/>
          </a:xfrm>
          <a:prstGeom prst="rect">
            <a:avLst/>
          </a:prstGeom>
        </p:spPr>
        <p:txBody>
          <a:bodyPr wrap="square" lIns="91338" tIns="45718" rIns="91338" bIns="45718" rtlCol="0">
            <a:spAutoFit/>
          </a:bodyPr>
          <a:lstStyle/>
          <a:p>
            <a:pPr defTabSz="913244"/>
            <a:endParaRPr lang="nl-NL" sz="1900" dirty="0">
              <a:solidFill>
                <a:prstClr val="white"/>
              </a:solidFill>
            </a:endParaRPr>
          </a:p>
          <a:p>
            <a:pPr defTabSz="913244"/>
            <a:endParaRPr lang="nl-NL" sz="1900" dirty="0">
              <a:solidFill>
                <a:prstClr val="white"/>
              </a:solidFill>
              <a:latin typeface="PT Sans Narrow" panose="020B0506020203020204" pitchFamily="34" charset="77"/>
            </a:endParaRP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B7F26B1-ACCC-411B-9714-90AF47DD0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4400" y="366184"/>
            <a:ext cx="13258800" cy="1524000"/>
          </a:xfrm>
        </p:spPr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Optie aanpassing </a:t>
            </a:r>
            <a:r>
              <a:rPr lang="nl-NL" dirty="0" err="1">
                <a:solidFill>
                  <a:schemeClr val="bg1"/>
                </a:solidFill>
              </a:rPr>
              <a:t>governance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8" name="Tijdelijke aanduiding voor inhoud 7">
            <a:extLst>
              <a:ext uri="{FF2B5EF4-FFF2-40B4-BE49-F238E27FC236}">
                <a16:creationId xmlns:a16="http://schemas.microsoft.com/office/drawing/2014/main" id="{3BBE84CD-5DAB-4771-A074-827A4D543F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3200" y="2414739"/>
            <a:ext cx="9361025" cy="6477209"/>
          </a:xfrm>
        </p:spPr>
      </p:pic>
    </p:spTree>
    <p:extLst>
      <p:ext uri="{BB962C8B-B14F-4D97-AF65-F5344CB8AC3E}">
        <p14:creationId xmlns:p14="http://schemas.microsoft.com/office/powerpoint/2010/main" val="2061439309"/>
      </p:ext>
    </p:extLst>
  </p:cSld>
  <p:clrMapOvr>
    <a:masterClrMapping/>
  </p:clrMapOvr>
</p:sld>
</file>

<file path=ppt/theme/theme1.xml><?xml version="1.0" encoding="utf-8"?>
<a:theme xmlns:a="http://schemas.openxmlformats.org/drawingml/2006/main" name="11_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1475</TotalTime>
  <Words>30</Words>
  <Application>Microsoft Office PowerPoint</Application>
  <PresentationFormat>Aangepast</PresentationFormat>
  <Paragraphs>9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PT Sans Narrow</vt:lpstr>
      <vt:lpstr>11_Kantoorthema</vt:lpstr>
      <vt:lpstr>PowerPoint-presentatie</vt:lpstr>
      <vt:lpstr>PowerPoint-presentatie</vt:lpstr>
      <vt:lpstr>Optie aanpassing governance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Mirjam Groenendijk</dc:creator>
  <cp:lastModifiedBy>Hermien Wiselius</cp:lastModifiedBy>
  <cp:revision>116</cp:revision>
  <cp:lastPrinted>2018-09-09T12:07:04Z</cp:lastPrinted>
  <dcterms:created xsi:type="dcterms:W3CDTF">2017-05-19T15:13:30Z</dcterms:created>
  <dcterms:modified xsi:type="dcterms:W3CDTF">2021-06-24T07:02:51Z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2017-05-19T00:00:00Z</vt:filetime>
  </property>
  <property fmtid="{D5CDD505-2E9C-101B-9397-08002B2CF9AE}" pid="3" name="Creator">
    <vt:lpwstr>Adobe InDesign CC 2017 (Macintosh)</vt:lpwstr>
  </property>
  <property fmtid="{D5CDD505-2E9C-101B-9397-08002B2CF9AE}" pid="4" name="LastSaved">
    <vt:filetime>2017-05-19T00:00:00Z</vt:filetime>
  </property>
</Properties>
</file>